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5" r:id="rId4"/>
    <p:sldId id="276" r:id="rId5"/>
    <p:sldId id="258" r:id="rId6"/>
    <p:sldId id="264" r:id="rId7"/>
    <p:sldId id="272" r:id="rId8"/>
    <p:sldId id="260" r:id="rId9"/>
    <p:sldId id="262" r:id="rId10"/>
    <p:sldId id="261" r:id="rId11"/>
    <p:sldId id="265" r:id="rId12"/>
    <p:sldId id="266" r:id="rId13"/>
    <p:sldId id="268" r:id="rId14"/>
    <p:sldId id="269" r:id="rId15"/>
    <p:sldId id="263" r:id="rId16"/>
    <p:sldId id="267" r:id="rId17"/>
    <p:sldId id="271" r:id="rId18"/>
    <p:sldId id="273" r:id="rId19"/>
    <p:sldId id="274" r:id="rId20"/>
    <p:sldId id="270" r:id="rId21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972" autoAdjust="0"/>
    <p:restoredTop sz="94658" autoAdjust="0"/>
  </p:normalViewPr>
  <p:slideViewPr>
    <p:cSldViewPr>
      <p:cViewPr varScale="1">
        <p:scale>
          <a:sx n="84" d="100"/>
          <a:sy n="84" d="100"/>
        </p:scale>
        <p:origin x="-120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F83492-2A66-44F9-A8E7-939A81F8C866}" type="datetimeFigureOut">
              <a:rPr lang="en-US" smtClean="0"/>
              <a:t>3/19/2013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87B034-C8BC-4BF8-959F-673D113D2B03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bkflix.grolier.com/" TargetMode="External"/><Relationship Id="rId3" Type="http://schemas.openxmlformats.org/officeDocument/2006/relationships/hyperlink" Target="http://online.culturegrams.com/world/world_country.php?contid=3&amp;wmn=Asia&amp;cid=71&amp;cn=Hong_Kong" TargetMode="External"/><Relationship Id="rId7" Type="http://schemas.openxmlformats.org/officeDocument/2006/relationships/hyperlink" Target="http://cn.picsearch.com/index.cgi?q=hong+kong+island&amp;width=1259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hyperlink" Target="http://safari.isb.bj.edu.cn/SAFARI/montage/login.php?Error=Login%20required%3cbr%3emissing%20session%20information:%20session%20ok%20flag:%20user%20id" TargetMode="External"/><Relationship Id="rId5" Type="http://schemas.openxmlformats.org/officeDocument/2006/relationships/hyperlink" Target="http://go-middle.grolier.com/" TargetMode="External"/><Relationship Id="rId10" Type="http://schemas.openxmlformats.org/officeDocument/2006/relationships/hyperlink" Target="http://www.brainpop.com/search/search.weml" TargetMode="External"/><Relationship Id="rId4" Type="http://schemas.openxmlformats.org/officeDocument/2006/relationships/hyperlink" Target="http://en.wikipedia.org/wiki/Hong_kong" TargetMode="External"/><Relationship Id="rId9" Type="http://schemas.openxmlformats.org/officeDocument/2006/relationships/hyperlink" Target="http://www.factmonster.com/ipka/A0108114.htm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Hong Kong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Michael 3-MO</a:t>
            </a:r>
            <a:endParaRPr lang="en-US" dirty="0"/>
          </a:p>
        </p:txBody>
      </p:sp>
      <p:pic>
        <p:nvPicPr>
          <p:cNvPr id="1026" name="Picture 2" descr="C:\Documents and Settings\michael.chan\Local Settings\Temporary Internet Files\Content.IE5\QXHK5SUX\MC9000159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860"/>
            <a:ext cx="3048000" cy="240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michael.chan\Local Settings\Temporary Internet Files\Content.IE5\QXHK5SUX\MC9000159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520"/>
            <a:ext cx="3122219" cy="246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033838"/>
            <a:ext cx="1450975" cy="182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615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961">
        <p14:flash/>
      </p:transition>
    </mc:Choice>
    <mc:Fallback xmlns="">
      <p:transition spd="slow" advTm="19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Hong Kong inventions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Puffer fish soup</a:t>
            </a:r>
            <a:r>
              <a:rPr lang="en-US" sz="1400" dirty="0" smtClean="0"/>
              <a:t>(love it!).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Gei Dan Zai</a:t>
            </a:r>
            <a:r>
              <a:rPr lang="en-US" sz="1400" dirty="0" smtClean="0"/>
              <a:t>(a type of egg but added sugar)(love it!).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type of Hong Kong subway.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051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726">
        <p:checker/>
      </p:transition>
    </mc:Choice>
    <mc:Fallback xmlns="">
      <p:transition spd="slow" advTm="2726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Hong Kong Map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295400"/>
            <a:ext cx="6400800" cy="5396072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119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868">
        <p14:prism/>
      </p:transition>
    </mc:Choice>
    <mc:Fallback xmlns="">
      <p:transition spd="slow" advTm="18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Hong </a:t>
            </a:r>
            <a:r>
              <a:rPr lang="en-US" dirty="0"/>
              <a:t>K</a:t>
            </a:r>
            <a:r>
              <a:rPr lang="en-US" dirty="0" smtClean="0"/>
              <a:t>ong is in china. I was borned </a:t>
            </a:r>
            <a:r>
              <a:rPr lang="en-US" dirty="0"/>
              <a:t>K</a:t>
            </a:r>
            <a:r>
              <a:rPr lang="en-US" dirty="0" smtClean="0"/>
              <a:t>owloon and that is in Hong Kong! It is super hot there. Poor people has very lousy houses. Hong </a:t>
            </a:r>
            <a:r>
              <a:rPr lang="en-US" dirty="0"/>
              <a:t>K</a:t>
            </a:r>
            <a:r>
              <a:rPr lang="en-US" dirty="0" smtClean="0"/>
              <a:t>ong is an island in the southeast china. Hong Kong has a lot of inventions for example a type of </a:t>
            </a:r>
            <a:r>
              <a:rPr lang="en-US" dirty="0"/>
              <a:t>Hong Kong </a:t>
            </a:r>
            <a:r>
              <a:rPr lang="en-US" dirty="0" smtClean="0"/>
              <a:t>Subway. 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900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501">
        <p14:shred/>
      </p:transition>
    </mc:Choice>
    <mc:Fallback xmlns="">
      <p:transition spd="slow" advTm="15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Famous stuff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947922"/>
            <a:ext cx="3587224" cy="2667000"/>
          </a:xfrm>
        </p:spPr>
      </p:pic>
      <p:sp>
        <p:nvSpPr>
          <p:cNvPr id="6" name="TextBox 5"/>
          <p:cNvSpPr txBox="1"/>
          <p:nvPr/>
        </p:nvSpPr>
        <p:spPr>
          <a:xfrm>
            <a:off x="7086600" y="1752600"/>
            <a:ext cx="160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Buddha is in Hong Kong. It is one of the biggest and most famous Buddha. It is at a hotel called Novo</a:t>
            </a:r>
          </a:p>
          <a:p>
            <a:r>
              <a:rPr lang="en-US" dirty="0"/>
              <a:t>N</a:t>
            </a:r>
            <a:r>
              <a:rPr lang="en-US" dirty="0" smtClean="0"/>
              <a:t>ovoltel.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2438400" cy="249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05200" y="51054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not a regular dolphin. This is the </a:t>
            </a:r>
            <a:r>
              <a:rPr lang="en-US" dirty="0"/>
              <a:t>H</a:t>
            </a:r>
            <a:r>
              <a:rPr lang="en-US" dirty="0" smtClean="0"/>
              <a:t>ong </a:t>
            </a:r>
            <a:r>
              <a:rPr lang="en-US" dirty="0"/>
              <a:t>K</a:t>
            </a:r>
            <a:r>
              <a:rPr lang="en-US" dirty="0" smtClean="0"/>
              <a:t>ong’s famous pink dolphin! Only Hong Kong has it!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91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523">
        <p14:flip dir="r"/>
      </p:transition>
    </mc:Choice>
    <mc:Fallback xmlns="">
      <p:transition spd="slow" advTm="35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Famous stuff in Hong Kong continued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76401"/>
            <a:ext cx="2133600" cy="2822748"/>
          </a:xfrm>
        </p:spPr>
      </p:pic>
      <p:sp>
        <p:nvSpPr>
          <p:cNvPr id="5" name="TextBox 4"/>
          <p:cNvSpPr txBox="1"/>
          <p:nvPr/>
        </p:nvSpPr>
        <p:spPr>
          <a:xfrm>
            <a:off x="3124200" y="1828800"/>
            <a:ext cx="1752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super-duper extremely famous movie star in Hong </a:t>
            </a:r>
            <a:r>
              <a:rPr lang="en-US" dirty="0"/>
              <a:t>K</a:t>
            </a:r>
            <a:r>
              <a:rPr lang="en-US" dirty="0" smtClean="0"/>
              <a:t>ong and his name is called Jackie Chan.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958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7400" y="4495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very famous food called (</a:t>
            </a:r>
            <a:r>
              <a:rPr lang="en-US" dirty="0"/>
              <a:t>G</a:t>
            </a:r>
            <a:r>
              <a:rPr lang="en-US" dirty="0" smtClean="0"/>
              <a:t>ei Dan Zai) in Hong Kong.</a:t>
            </a:r>
            <a:endParaRPr lang="en-US" dirty="0"/>
          </a:p>
        </p:txBody>
      </p:sp>
      <p:pic>
        <p:nvPicPr>
          <p:cNvPr id="1028" name="Picture 4" descr="http://andrarfiandy.com/wp-content/uploads/2013/01/VictoriaPeak-HK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54200"/>
            <a:ext cx="2743200" cy="200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59700" y="1551801"/>
            <a:ext cx="1384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</a:t>
            </a:r>
            <a:r>
              <a:rPr lang="en-US" dirty="0"/>
              <a:t>V</a:t>
            </a:r>
            <a:r>
              <a:rPr lang="en-US" dirty="0" smtClean="0"/>
              <a:t>ictoria Peak. It is famous because you can see the hole Hong Kong which is really cool.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452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146">
        <p14:reveal/>
      </p:transition>
    </mc:Choice>
    <mc:Fallback xmlns="">
      <p:transition spd="slow" advTm="21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of Hong Kong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population is growing in there. More and more people are borned. It is clean because no one is allowed to throw trash or spit bubble gum on the ground.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600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966">
        <p14:ripple/>
      </p:transition>
    </mc:Choice>
    <mc:Fallback xmlns="">
      <p:transition spd="slow" advTm="19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Puffer-fish soup.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A type of Hong Kong snack that is sweet dumplings with no meat inside.</a:t>
            </a:r>
          </a:p>
          <a:p>
            <a:pPr marL="137160" indent="0">
              <a:buNone/>
            </a:pPr>
            <a:r>
              <a:rPr lang="en-US" dirty="0" smtClean="0"/>
              <a:t>My favorite food is puffer-fish soup because I love the flavor of it. It is basically a rice soup with puffer fish meat inside. It is made in Hainan and Hong Kong. I think it is the cousin of the shark fin soup. </a:t>
            </a:r>
          </a:p>
          <a:p>
            <a:pPr marL="651510" indent="-514350">
              <a:buFont typeface="+mj-lt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117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05">
        <p14:prism isInverted="1"/>
      </p:transition>
    </mc:Choice>
    <mc:Fallback xmlns="">
      <p:transition spd="slow" advTm="16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my 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1400" dirty="0" smtClean="0"/>
              <a:t>Culture grams:</a:t>
            </a:r>
          </a:p>
          <a:p>
            <a:pPr marL="137160" indent="0">
              <a:buNone/>
            </a:pP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online.culturegrams.com/world/world_country.php?contid=3&amp;wmn=Asia&amp;cid=71&amp;cn=Hong_Kong</a:t>
            </a:r>
            <a:endParaRPr lang="en-US" sz="1400" dirty="0" smtClean="0"/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400" dirty="0"/>
              <a:t>Wikipedia</a:t>
            </a:r>
            <a:r>
              <a:rPr lang="en-US" sz="1400" dirty="0" smtClean="0"/>
              <a:t>: </a:t>
            </a:r>
            <a:r>
              <a:rPr lang="en-US" sz="1400" dirty="0" smtClean="0">
                <a:hlinkClick r:id="rId4"/>
              </a:rPr>
              <a:t>http</a:t>
            </a:r>
            <a:r>
              <a:rPr lang="en-US" sz="1400" dirty="0">
                <a:hlinkClick r:id="rId4"/>
              </a:rPr>
              <a:t>://</a:t>
            </a:r>
            <a:r>
              <a:rPr lang="en-US" sz="1400" dirty="0" smtClean="0">
                <a:hlinkClick r:id="rId4"/>
              </a:rPr>
              <a:t>en.wikipedia.org/wiki/Hong_kong</a:t>
            </a:r>
            <a:endParaRPr lang="en-US" sz="1400" dirty="0"/>
          </a:p>
          <a:p>
            <a:pPr marL="137160" indent="0">
              <a:buNone/>
            </a:pPr>
            <a:r>
              <a:rPr lang="en-US" sz="1400" dirty="0"/>
              <a:t>Grolier: </a:t>
            </a:r>
            <a:r>
              <a:rPr lang="en-US" sz="1400" dirty="0">
                <a:hlinkClick r:id="rId5"/>
              </a:rPr>
              <a:t>http://go-middle.grolier.com</a:t>
            </a:r>
            <a:r>
              <a:rPr lang="en-US" sz="1400" dirty="0" smtClean="0">
                <a:hlinkClick r:id="rId5"/>
              </a:rPr>
              <a:t>/</a:t>
            </a:r>
            <a:endParaRPr lang="en-US" sz="1400" dirty="0"/>
          </a:p>
          <a:p>
            <a:pPr marL="137160" indent="0">
              <a:buNone/>
            </a:pPr>
            <a:r>
              <a:rPr lang="en-US" sz="1400" dirty="0" smtClean="0"/>
              <a:t>Safari </a:t>
            </a:r>
            <a:r>
              <a:rPr lang="en-US" sz="1400" dirty="0"/>
              <a:t>montage</a:t>
            </a:r>
            <a:r>
              <a:rPr lang="en-US" sz="1400" dirty="0" smtClean="0"/>
              <a:t>:</a:t>
            </a:r>
          </a:p>
          <a:p>
            <a:pPr marL="137160" indent="0">
              <a:buNone/>
            </a:pPr>
            <a:r>
              <a:rPr lang="en-US" sz="1400" dirty="0" smtClean="0">
                <a:hlinkClick r:id="rId6"/>
              </a:rPr>
              <a:t>http</a:t>
            </a:r>
            <a:r>
              <a:rPr lang="en-US" sz="1400" dirty="0">
                <a:hlinkClick r:id="rId6"/>
              </a:rPr>
              <a:t>://safari.isb.bj.edu.cn/SAFARI/montage/login.php?Error=Login%20required&lt;br&gt;missing%20session%20information:%20session%20ok%20flag:%</a:t>
            </a:r>
            <a:r>
              <a:rPr lang="en-US" sz="1400" dirty="0" smtClean="0">
                <a:hlinkClick r:id="rId6"/>
              </a:rPr>
              <a:t>20user%20id</a:t>
            </a:r>
            <a:endParaRPr lang="en-US" sz="1400" dirty="0"/>
          </a:p>
          <a:p>
            <a:pPr marL="137160" indent="0">
              <a:buNone/>
            </a:pPr>
            <a:r>
              <a:rPr lang="en-US" sz="1400" dirty="0" smtClean="0"/>
              <a:t>Picsearch: </a:t>
            </a:r>
          </a:p>
          <a:p>
            <a:pPr marL="137160" indent="0">
              <a:buNone/>
            </a:pPr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cn.picsearch.com/index.cgi?q=hong+kong+island&amp;width=1259</a:t>
            </a:r>
            <a:endParaRPr lang="en-US" sz="1400" dirty="0" smtClean="0"/>
          </a:p>
          <a:p>
            <a:pPr marL="137160" indent="0">
              <a:buNone/>
            </a:pPr>
            <a:r>
              <a:rPr lang="en-US" sz="1400" dirty="0" smtClean="0"/>
              <a:t>Bookflix</a:t>
            </a:r>
            <a:r>
              <a:rPr lang="en-US" sz="1400" dirty="0"/>
              <a:t>: </a:t>
            </a:r>
            <a:r>
              <a:rPr lang="en-US" sz="1400" dirty="0">
                <a:hlinkClick r:id="rId8"/>
              </a:rPr>
              <a:t>http://bkflix.grolier.com</a:t>
            </a:r>
            <a:r>
              <a:rPr lang="en-US" sz="1400" dirty="0" smtClean="0">
                <a:hlinkClick r:id="rId8"/>
              </a:rPr>
              <a:t>/</a:t>
            </a:r>
            <a:endParaRPr lang="en-US" sz="1400" dirty="0" smtClean="0"/>
          </a:p>
          <a:p>
            <a:pPr marL="137160" indent="0">
              <a:buNone/>
            </a:pPr>
            <a:r>
              <a:rPr lang="en-US" sz="1400" dirty="0"/>
              <a:t>Fact monster: </a:t>
            </a:r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www.factmonster.com/ipka/A0108114.html</a:t>
            </a:r>
            <a:endParaRPr lang="en-US" sz="1400" dirty="0" smtClean="0"/>
          </a:p>
          <a:p>
            <a:pPr marL="137160" indent="0">
              <a:buNone/>
            </a:pPr>
            <a:r>
              <a:rPr lang="en-US" sz="1400" dirty="0"/>
              <a:t>Brain pop</a:t>
            </a:r>
            <a:r>
              <a:rPr lang="en-US" sz="1400" dirty="0" smtClean="0"/>
              <a:t>: </a:t>
            </a:r>
            <a:r>
              <a:rPr lang="en-US" sz="1400" dirty="0" smtClean="0">
                <a:hlinkClick r:id="rId10"/>
              </a:rPr>
              <a:t>http</a:t>
            </a:r>
            <a:r>
              <a:rPr lang="en-US" sz="1400" dirty="0">
                <a:hlinkClick r:id="rId10"/>
              </a:rPr>
              <a:t>://</a:t>
            </a:r>
            <a:r>
              <a:rPr lang="en-US" sz="1400" dirty="0" smtClean="0">
                <a:hlinkClick r:id="rId10"/>
              </a:rPr>
              <a:t>www.brainpop.com/search/search.weml</a:t>
            </a:r>
            <a:endParaRPr lang="en-US" sz="1400" dirty="0" smtClean="0"/>
          </a:p>
          <a:p>
            <a:pPr marL="137160" indent="0">
              <a:buNone/>
            </a:pP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047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71"/>
    </mc:Choice>
    <mc:Fallback xmlns="">
      <p:transition spd="slow" advTm="39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My mom.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My dad.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The teacher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Other friends</a:t>
            </a:r>
          </a:p>
          <a:p>
            <a:pPr marL="137160" indent="0">
              <a:buNone/>
            </a:pP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671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42"/>
    </mc:Choice>
    <mc:Fallback xmlns="">
      <p:transition spd="slow" advTm="114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 I've 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Illustrated </a:t>
            </a:r>
            <a:r>
              <a:rPr lang="en-US" dirty="0"/>
              <a:t>W</a:t>
            </a:r>
            <a:r>
              <a:rPr lang="en-US" dirty="0" smtClean="0"/>
              <a:t>orld Atlas(by D.R Alisdair Rogers)</a:t>
            </a:r>
          </a:p>
          <a:p>
            <a:r>
              <a:rPr lang="en-US" dirty="0" smtClean="0"/>
              <a:t>People(by Peter Spier)</a:t>
            </a:r>
          </a:p>
          <a:p>
            <a:r>
              <a:rPr lang="en-US" dirty="0" smtClean="0"/>
              <a:t>Hong Kong(by R. Conrad Stein)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563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11"/>
    </mc:Choice>
    <mc:Fallback xmlns="">
      <p:transition spd="slow" advTm="66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first discovered Hong Kong?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foods did Hong Kong invent?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did Hong Kong became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 city?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big is Hong Kong?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did Hong Kong get his name?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many civil wars did Hong Kong have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was the first president? answer: it is “</a:t>
            </a:r>
            <a:r>
              <a:rPr lang="en-US" dirty="0"/>
              <a:t>M</a:t>
            </a:r>
            <a:r>
              <a:rPr lang="en-US" dirty="0" smtClean="0"/>
              <a:t>ao </a:t>
            </a:r>
            <a:r>
              <a:rPr lang="en-US" dirty="0"/>
              <a:t>J</a:t>
            </a:r>
            <a:r>
              <a:rPr lang="en-US" dirty="0" smtClean="0"/>
              <a:t>u Xi”</a:t>
            </a:r>
          </a:p>
          <a:p>
            <a:pPr fontAlgn="t"/>
            <a:r>
              <a:rPr lang="en-US" dirty="0" smtClean="0"/>
              <a:t>Big question: </a:t>
            </a:r>
            <a:r>
              <a:rPr lang="en-US" b="1" dirty="0" smtClean="0"/>
              <a:t>What </a:t>
            </a:r>
            <a:r>
              <a:rPr lang="en-US" b="1" dirty="0"/>
              <a:t>are the components of a culture? What is culture? How do the components of culture influence how we live? How does where we live influence how we live? What are the components of a culture? What happens when cultures come together?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16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58">
        <p14:doors dir="vert"/>
      </p:transition>
    </mc:Choice>
    <mc:Fallback xmlns="">
      <p:transition spd="slow" advTm="28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30962"/>
          </a:xfrm>
        </p:spPr>
        <p:txBody>
          <a:bodyPr>
            <a:normAutofit/>
          </a:bodyPr>
          <a:lstStyle/>
          <a:p>
            <a:r>
              <a:rPr lang="en-US" sz="7200" dirty="0" smtClean="0"/>
              <a:t>The end.</a:t>
            </a:r>
            <a:endParaRPr lang="en-US" sz="7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81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93"/>
    </mc:Choice>
    <mc:Fallback xmlns="">
      <p:transition spd="slow" advTm="42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Who first discovered Hong Kong?</a:t>
            </a:r>
          </a:p>
          <a:p>
            <a:r>
              <a:rPr lang="en-US" u="sng" dirty="0" smtClean="0"/>
              <a:t>What foods did Hong Kong make?</a:t>
            </a:r>
          </a:p>
          <a:p>
            <a:r>
              <a:rPr lang="en-US" u="sng" dirty="0" smtClean="0"/>
              <a:t>How did Hong Kong become a city?</a:t>
            </a:r>
          </a:p>
          <a:p>
            <a:r>
              <a:rPr lang="en-US" u="sng" dirty="0" smtClean="0"/>
              <a:t>How did Hong Kong get his name?</a:t>
            </a:r>
          </a:p>
          <a:p>
            <a:r>
              <a:rPr lang="en-US" u="sng" dirty="0" smtClean="0"/>
              <a:t>When was it borned?</a:t>
            </a:r>
          </a:p>
          <a:p>
            <a:pPr marL="137160" indent="0">
              <a:buNone/>
            </a:pPr>
            <a:r>
              <a:rPr lang="en-US" dirty="0" smtClean="0"/>
              <a:t>Underline=important.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2177534"/>
            <a:ext cx="579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36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4"/>
    </mc:Choice>
    <mc:Fallback xmlns="">
      <p:transition spd="slow" advTm="27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50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5410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When </a:t>
            </a:r>
            <a:r>
              <a:rPr lang="en-US" sz="2000" dirty="0"/>
              <a:t>was it borned?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Who was the last president?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are the providences?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How many providences are there? Answer: there are 16 cities in china.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How many people are there?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How come they speak different languages? answer: because like Hong Kong, it first stands for England. Some are just suppose to be.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When is Hong Kong’s birthday?                                                                 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How come it get so polluted? answer: because they keep on smoking and throwing and spiting on the ground.</a:t>
            </a:r>
            <a:r>
              <a:rPr lang="en-US" sz="1000" dirty="0" smtClean="0"/>
              <a:t>(in china)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Who was the last president? Big </a:t>
            </a:r>
            <a:r>
              <a:rPr lang="en-US" sz="2000" dirty="0" smtClean="0"/>
              <a:t>questions: how dose where we live influence how we live?, what are the components of a culture?, how do the components of a culture influence how we live?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556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90">
        <p:split orient="vert"/>
      </p:transition>
    </mc:Choice>
    <mc:Fallback xmlns="">
      <p:transition spd="slow" advTm="649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anthem</a:t>
            </a:r>
            <a:endParaRPr lang="en-US" dirty="0"/>
          </a:p>
        </p:txBody>
      </p:sp>
      <p:pic>
        <p:nvPicPr>
          <p:cNvPr id="4" name="China.mp3">
            <a:hlinkClick r:id="" action="ppaction://media"/>
          </p:cNvPr>
          <p:cNvPicPr>
            <a:picLocks noGrp="1" noChangeAspect="1"/>
          </p:cNvPicPr>
          <p:nvPr>
            <p:ph idx="1"/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649663"/>
            <a:ext cx="609600" cy="6096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9990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23">
        <p14:flythrough/>
      </p:transition>
    </mc:Choice>
    <mc:Fallback xmlns="">
      <p:transition spd="slow" advTm="30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elebrations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Hong Kong has a tiny bit more than other cities. It’s most important is the Chinese new year it’s because it’s the tradition of the cities and towns in China.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938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3"/>
    </mc:Choice>
    <mc:Fallback xmlns="">
      <p:transition spd="slow" advTm="30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100" dirty="0" smtClean="0"/>
              <a:t>In </a:t>
            </a:r>
            <a:r>
              <a:rPr lang="en-US" sz="4100" dirty="0"/>
              <a:t>H</a:t>
            </a:r>
            <a:r>
              <a:rPr lang="en-US" sz="4100" dirty="0" smtClean="0"/>
              <a:t>ong Kong new year is the most important.</a:t>
            </a:r>
          </a:p>
          <a:p>
            <a:r>
              <a:rPr lang="en-US" sz="4100" dirty="0" smtClean="0"/>
              <a:t>Hong Kong is a very small place</a:t>
            </a:r>
          </a:p>
          <a:p>
            <a:r>
              <a:rPr lang="en-US" sz="4100" dirty="0"/>
              <a:t>Hong </a:t>
            </a:r>
            <a:r>
              <a:rPr lang="en-US" sz="4100" dirty="0" smtClean="0"/>
              <a:t>Kong only has apartments.</a:t>
            </a:r>
          </a:p>
          <a:p>
            <a:r>
              <a:rPr lang="en-US" sz="4100" dirty="0" smtClean="0"/>
              <a:t>It is always hot there.</a:t>
            </a:r>
          </a:p>
          <a:p>
            <a:r>
              <a:rPr lang="en-US" sz="4100" dirty="0" smtClean="0"/>
              <a:t>It is a little island.</a:t>
            </a:r>
            <a:endParaRPr lang="en-US" sz="4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157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140">
        <p:dissolve/>
      </p:transition>
    </mc:Choice>
    <mc:Fallback xmlns="">
      <p:transition spd="slow" advTm="214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Hong Kong Flag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98" y="1600200"/>
            <a:ext cx="7067204" cy="4708525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7292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771">
        <p14:vortex dir="r"/>
      </p:transition>
    </mc:Choice>
    <mc:Fallback xmlns="">
      <p:transition spd="slow" advTm="27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6|2.4|2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9|1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11258</TotalTime>
  <Words>760</Words>
  <Application>Microsoft Office PowerPoint</Application>
  <PresentationFormat>On-screen Show (4:3)</PresentationFormat>
  <Paragraphs>84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Hong Kong</vt:lpstr>
      <vt:lpstr>My Questions</vt:lpstr>
      <vt:lpstr>Big questions</vt:lpstr>
      <vt:lpstr>answer</vt:lpstr>
      <vt:lpstr>Questions continued</vt:lpstr>
      <vt:lpstr>National anthem</vt:lpstr>
      <vt:lpstr>Celebrations</vt:lpstr>
      <vt:lpstr>facts</vt:lpstr>
      <vt:lpstr>The Hong Kong Flag</vt:lpstr>
      <vt:lpstr>Hong Kong inventions</vt:lpstr>
      <vt:lpstr>The Hong Kong Map</vt:lpstr>
      <vt:lpstr>Location</vt:lpstr>
      <vt:lpstr>Famous stuff</vt:lpstr>
      <vt:lpstr>Famous stuff in Hong Kong continued</vt:lpstr>
      <vt:lpstr>Population of Hong Kong</vt:lpstr>
      <vt:lpstr>food</vt:lpstr>
      <vt:lpstr> my citations</vt:lpstr>
      <vt:lpstr>Primary resource</vt:lpstr>
      <vt:lpstr>Books I've read</vt:lpstr>
      <vt:lpstr>The end.</vt:lpstr>
    </vt:vector>
  </TitlesOfParts>
  <Company>International School of Beijing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Southeast china</dc:title>
  <dc:creator>Michael Chan [STUDENT]</dc:creator>
  <cp:lastModifiedBy>Michael Chan [STUDENT]</cp:lastModifiedBy>
  <cp:revision>82</cp:revision>
  <cp:lastPrinted>2013-03-04T02:08:41Z</cp:lastPrinted>
  <dcterms:created xsi:type="dcterms:W3CDTF">2013-02-04T02:52:50Z</dcterms:created>
  <dcterms:modified xsi:type="dcterms:W3CDTF">2013-03-22T01:48:02Z</dcterms:modified>
</cp:coreProperties>
</file>